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62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9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55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19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10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98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10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0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83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6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19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67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07FB5-06FD-49FB-A91D-DBEBCCA7931F}" type="datetimeFigureOut">
              <a:rPr lang="zh-TW" altLang="en-US" smtClean="0"/>
              <a:t>2021/1/15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92C78-2876-42AF-A46E-2C9033B4B5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3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Wi-Fi</a:t>
            </a:r>
            <a:r>
              <a:rPr lang="zh-TW" altLang="en-US" sz="4800" dirty="0"/>
              <a:t> </a:t>
            </a:r>
            <a:r>
              <a:rPr lang="en-US" altLang="zh-TW" sz="4800" dirty="0"/>
              <a:t>Indoor</a:t>
            </a:r>
            <a:r>
              <a:rPr lang="zh-TW" altLang="en-US" sz="4800" dirty="0"/>
              <a:t> </a:t>
            </a:r>
            <a:r>
              <a:rPr lang="en-US" altLang="zh-TW" sz="4800" dirty="0"/>
              <a:t>Positioning</a:t>
            </a:r>
            <a:r>
              <a:rPr lang="zh-TW" altLang="en-US" sz="4800" dirty="0"/>
              <a:t> </a:t>
            </a:r>
            <a:r>
              <a:rPr lang="en-US" altLang="zh-TW" sz="4800" dirty="0"/>
              <a:t>System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電機四 許元譯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電機四 紀彥仰</a:t>
            </a:r>
          </a:p>
        </p:txBody>
      </p:sp>
    </p:spTree>
    <p:extLst>
      <p:ext uri="{BB962C8B-B14F-4D97-AF65-F5344CB8AC3E}">
        <p14:creationId xmlns:p14="http://schemas.microsoft.com/office/powerpoint/2010/main" val="24639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A: data collected on date A</a:t>
            </a:r>
          </a:p>
          <a:p>
            <a:r>
              <a:rPr lang="en-US" altLang="zh-TW" dirty="0"/>
              <a:t>B: data collected on date B</a:t>
            </a:r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99838"/>
              </p:ext>
            </p:extLst>
          </p:nvPr>
        </p:nvGraphicFramePr>
        <p:xfrm>
          <a:off x="2282758" y="3294501"/>
          <a:ext cx="7626484" cy="239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621">
                  <a:extLst>
                    <a:ext uri="{9D8B030D-6E8A-4147-A177-3AD203B41FA5}">
                      <a16:colId xmlns:a16="http://schemas.microsoft.com/office/drawing/2014/main" val="196073343"/>
                    </a:ext>
                  </a:extLst>
                </a:gridCol>
                <a:gridCol w="1906621">
                  <a:extLst>
                    <a:ext uri="{9D8B030D-6E8A-4147-A177-3AD203B41FA5}">
                      <a16:colId xmlns:a16="http://schemas.microsoft.com/office/drawing/2014/main" val="1695677417"/>
                    </a:ext>
                  </a:extLst>
                </a:gridCol>
                <a:gridCol w="1906621">
                  <a:extLst>
                    <a:ext uri="{9D8B030D-6E8A-4147-A177-3AD203B41FA5}">
                      <a16:colId xmlns:a16="http://schemas.microsoft.com/office/drawing/2014/main" val="2544265240"/>
                    </a:ext>
                  </a:extLst>
                </a:gridCol>
                <a:gridCol w="1906621">
                  <a:extLst>
                    <a:ext uri="{9D8B030D-6E8A-4147-A177-3AD203B41FA5}">
                      <a16:colId xmlns:a16="http://schemas.microsoft.com/office/drawing/2014/main" val="3201485834"/>
                    </a:ext>
                  </a:extLst>
                </a:gridCol>
              </a:tblGrid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Pretrain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Train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Valid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Error(cm)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12277"/>
                  </a:ext>
                </a:extLst>
              </a:tr>
              <a:tr h="603909">
                <a:tc>
                  <a:txBody>
                    <a:bodyPr/>
                    <a:lstStyle/>
                    <a:p>
                      <a:pPr algn="ctr"/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90%</a:t>
                      </a:r>
                      <a:r>
                        <a:rPr lang="en-US" altLang="zh-TW" sz="32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A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528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81931"/>
                  </a:ext>
                </a:extLst>
              </a:tr>
              <a:tr h="332328">
                <a:tc>
                  <a:txBody>
                    <a:bodyPr/>
                    <a:lstStyle/>
                    <a:p>
                      <a:pPr algn="ctr"/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10% A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90%</a:t>
                      </a:r>
                      <a:r>
                        <a:rPr lang="zh-TW" altLang="en-US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180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132025"/>
                  </a:ext>
                </a:extLst>
              </a:tr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10% A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90%</a:t>
                      </a:r>
                      <a:r>
                        <a:rPr lang="zh-TW" altLang="en-US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120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86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7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Performance may drop due to changing of Wi-Fi environment.</a:t>
            </a:r>
          </a:p>
          <a:p>
            <a:r>
              <a:rPr lang="en-US" altLang="zh-TW" dirty="0"/>
              <a:t>Fine-tuning with small volumes of new data is able to boost the performance in new Wi-Fi environment.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9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IMG_45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9695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37" y="3236442"/>
            <a:ext cx="742950" cy="619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55" y="3098151"/>
            <a:ext cx="742950" cy="619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15" y="5114637"/>
            <a:ext cx="742950" cy="61912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136073" y="1785719"/>
            <a:ext cx="3870036" cy="3520572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997250" y="2411303"/>
            <a:ext cx="2151160" cy="2077750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23507" y="4128652"/>
            <a:ext cx="2748858" cy="2628362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006109" y="4398975"/>
            <a:ext cx="1799044" cy="285690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904642" y="3583563"/>
            <a:ext cx="1607127" cy="19770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DNN model</a:t>
            </a:r>
            <a:endParaRPr lang="zh-TW" altLang="en-US" dirty="0"/>
          </a:p>
        </p:txBody>
      </p:sp>
      <p:sp>
        <p:nvSpPr>
          <p:cNvPr id="15" name="向右箭號 14"/>
          <p:cNvSpPr/>
          <p:nvPr/>
        </p:nvSpPr>
        <p:spPr>
          <a:xfrm>
            <a:off x="8670303" y="4431366"/>
            <a:ext cx="771722" cy="281480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39493" y="4600621"/>
            <a:ext cx="189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Wi-Fi Qualities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442024" y="4369005"/>
            <a:ext cx="1678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Location</a:t>
            </a:r>
            <a:endParaRPr lang="zh-TW" altLang="en-US" dirty="0"/>
          </a:p>
        </p:txBody>
      </p:sp>
      <p:pic>
        <p:nvPicPr>
          <p:cNvPr id="16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822080" y="3693382"/>
            <a:ext cx="918868" cy="124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3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obtain the DNN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Collect labeled data</a:t>
            </a:r>
          </a:p>
          <a:p>
            <a:r>
              <a:rPr lang="en-US" altLang="zh-TW" dirty="0"/>
              <a:t>Preprocess data</a:t>
            </a:r>
          </a:p>
          <a:p>
            <a:r>
              <a:rPr lang="en-US" altLang="zh-TW" dirty="0"/>
              <a:t>Data augmentation</a:t>
            </a:r>
          </a:p>
          <a:p>
            <a:r>
              <a:rPr lang="en-US" altLang="zh-TW" dirty="0"/>
              <a:t>Train the DNN model</a:t>
            </a:r>
          </a:p>
        </p:txBody>
      </p:sp>
    </p:spTree>
    <p:extLst>
      <p:ext uri="{BB962C8B-B14F-4D97-AF65-F5344CB8AC3E}">
        <p14:creationId xmlns:p14="http://schemas.microsoft.com/office/powerpoint/2010/main" val="35400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Collect labeled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10 x 6 grid points in MD402</a:t>
            </a:r>
          </a:p>
          <a:p>
            <a:r>
              <a:rPr lang="en-US" altLang="zh-TW" dirty="0"/>
              <a:t>Grid size: 120cm x 120cm</a:t>
            </a:r>
          </a:p>
          <a:p>
            <a:r>
              <a:rPr lang="en-US" altLang="zh-TW" dirty="0"/>
              <a:t>Scan Wi-Fi qualities in each grid point</a:t>
            </a:r>
            <a:endParaRPr lang="zh-TW" altLang="en-US" dirty="0"/>
          </a:p>
        </p:txBody>
      </p:sp>
      <p:pic>
        <p:nvPicPr>
          <p:cNvPr id="7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89906" y="1546698"/>
            <a:ext cx="4824919" cy="4223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63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Preprocess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Choose the N most common Wi-Fi address</a:t>
            </a:r>
          </a:p>
          <a:p>
            <a:r>
              <a:rPr lang="en-US" altLang="zh-TW" dirty="0"/>
              <a:t>Transform all data into N-dimension vectors</a:t>
            </a:r>
          </a:p>
          <a:p>
            <a:r>
              <a:rPr lang="en-US" altLang="zh-TW" dirty="0"/>
              <a:t>We choose N = 64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Random noise</a:t>
            </a:r>
          </a:p>
          <a:p>
            <a:r>
              <a:rPr lang="en-US" altLang="zh-TW" dirty="0"/>
              <a:t>Random drop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5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 the DNN model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2908570" y="3073939"/>
            <a:ext cx="2324910" cy="14007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Feature Extractor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46926" y="3073939"/>
            <a:ext cx="266700" cy="1400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149812" y="3619724"/>
            <a:ext cx="758757" cy="290795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369667" y="3658633"/>
            <a:ext cx="758757" cy="290795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679180" y="3064729"/>
            <a:ext cx="1585610" cy="14007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Regression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9370170" y="3678604"/>
            <a:ext cx="758757" cy="290795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784236" y="3658633"/>
            <a:ext cx="758757" cy="290795"/>
          </a:xfrm>
          <a:prstGeom prst="rightArrow">
            <a:avLst>
              <a:gd name="adj1" fmla="val 28177"/>
              <a:gd name="adj2" fmla="val 79986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320957" y="3064728"/>
            <a:ext cx="266700" cy="1400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746926" y="4707706"/>
            <a:ext cx="266700" cy="4771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68091" y="2704607"/>
            <a:ext cx="71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N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201392" y="2680080"/>
            <a:ext cx="63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155565" y="5233161"/>
                <a:ext cx="1449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65" y="5233161"/>
                <a:ext cx="1449421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10314768" y="3570724"/>
            <a:ext cx="266700" cy="4771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9723407" y="4096179"/>
                <a:ext cx="1449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07" y="4096179"/>
                <a:ext cx="1449421" cy="369332"/>
              </a:xfrm>
              <a:prstGeom prst="rect">
                <a:avLst/>
              </a:prstGeom>
              <a:blipFill>
                <a:blip r:embed="rId3"/>
                <a:stretch>
                  <a:fillRect t="-6557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上彎箭號 21"/>
          <p:cNvSpPr/>
          <p:nvPr/>
        </p:nvSpPr>
        <p:spPr>
          <a:xfrm rot="16200000" flipH="1">
            <a:off x="6130302" y="738442"/>
            <a:ext cx="473922" cy="8218860"/>
          </a:xfrm>
          <a:prstGeom prst="bentUpArrow">
            <a:avLst>
              <a:gd name="adj1" fmla="val 13433"/>
              <a:gd name="adj2" fmla="val 25000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369667" y="5045670"/>
            <a:ext cx="33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Mean </a:t>
            </a:r>
            <a:r>
              <a:rPr lang="en-US" altLang="zh-TW"/>
              <a:t>square error </a:t>
            </a:r>
            <a:r>
              <a:rPr lang="en-US" altLang="zh-TW" dirty="0"/>
              <a:t>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9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Space </a:t>
            </a:r>
            <a:r>
              <a:rPr lang="en-US" altLang="zh-TW" dirty="0" err="1"/>
              <a:t>tSNE</a:t>
            </a:r>
            <a:r>
              <a:rPr lang="en-US" altLang="zh-TW" dirty="0"/>
              <a:t> Visualization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655"/>
            <a:ext cx="5048030" cy="34175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991" y="2527288"/>
            <a:ext cx="5081082" cy="3464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085332" y="1911414"/>
                <a:ext cx="800898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32" y="1911414"/>
                <a:ext cx="800898" cy="615874"/>
              </a:xfrm>
              <a:prstGeom prst="rect">
                <a:avLst/>
              </a:prstGeom>
              <a:blipFill>
                <a:blip r:embed="rId4"/>
                <a:stretch>
                  <a:fillRect r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924175" y="1911478"/>
                <a:ext cx="800898" cy="61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175" y="1911478"/>
                <a:ext cx="800898" cy="615810"/>
              </a:xfrm>
              <a:prstGeom prst="rect">
                <a:avLst/>
              </a:prstGeom>
              <a:blipFill>
                <a:blip r:embed="rId5"/>
                <a:stretch>
                  <a:fillRect r="-4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 data: 80%</a:t>
            </a:r>
          </a:p>
          <a:p>
            <a:r>
              <a:rPr lang="en-US" altLang="zh-TW" dirty="0"/>
              <a:t>Validating data: 20%</a:t>
            </a:r>
          </a:p>
          <a:p>
            <a:r>
              <a:rPr lang="en-US" altLang="zh-TW" dirty="0"/>
              <a:t>Error: Mean L2-distance with ground truth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05612"/>
              </p:ext>
            </p:extLst>
          </p:nvPr>
        </p:nvGraphicFramePr>
        <p:xfrm>
          <a:off x="4218561" y="3245761"/>
          <a:ext cx="3754878" cy="241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39">
                  <a:extLst>
                    <a:ext uri="{9D8B030D-6E8A-4147-A177-3AD203B41FA5}">
                      <a16:colId xmlns:a16="http://schemas.microsoft.com/office/drawing/2014/main" val="4270699260"/>
                    </a:ext>
                  </a:extLst>
                </a:gridCol>
                <a:gridCol w="1877439">
                  <a:extLst>
                    <a:ext uri="{9D8B030D-6E8A-4147-A177-3AD203B41FA5}">
                      <a16:colId xmlns:a16="http://schemas.microsoft.com/office/drawing/2014/main" val="1254351985"/>
                    </a:ext>
                  </a:extLst>
                </a:gridCol>
              </a:tblGrid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N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Error(cm)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255211"/>
                  </a:ext>
                </a:extLst>
              </a:tr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128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18.4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236489"/>
                  </a:ext>
                </a:extLst>
              </a:tr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64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+mn-lt"/>
                        </a:rPr>
                        <a:t>14.2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505853"/>
                  </a:ext>
                </a:extLst>
              </a:tr>
              <a:tr h="6039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32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0" dirty="0">
                          <a:solidFill>
                            <a:schemeClr val="tx1"/>
                          </a:solidFill>
                          <a:latin typeface="+mn-lt"/>
                        </a:rPr>
                        <a:t>127.7</a:t>
                      </a:r>
                      <a:endParaRPr lang="zh-TW" altLang="en-US" sz="3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601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213</Words>
  <Application>Microsoft Office PowerPoint</Application>
  <PresentationFormat>寬螢幕</PresentationFormat>
  <Paragraphs>69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Cambria Math</vt:lpstr>
      <vt:lpstr>Office 佈景主題</vt:lpstr>
      <vt:lpstr>Wi-Fi Indoor Positioning System</vt:lpstr>
      <vt:lpstr>Framework</vt:lpstr>
      <vt:lpstr>How to obtain the DNN model</vt:lpstr>
      <vt:lpstr>Collect labeled data</vt:lpstr>
      <vt:lpstr>Preprocess data</vt:lpstr>
      <vt:lpstr>Data Augmentation</vt:lpstr>
      <vt:lpstr>Train the DNN model</vt:lpstr>
      <vt:lpstr>Feature Space tSNE Visualization</vt:lpstr>
      <vt:lpstr>Experiments</vt:lpstr>
      <vt:lpstr>Experiments</vt:lpstr>
      <vt:lpstr>Conclusion</vt:lpstr>
      <vt:lpstr>Demo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WiFi-Indoor-Positioning-System</dc:title>
  <dc:creator>彥仰 紀</dc:creator>
  <cp:lastModifiedBy>Joey</cp:lastModifiedBy>
  <cp:revision>39</cp:revision>
  <dcterms:created xsi:type="dcterms:W3CDTF">2021-01-13T17:12:05Z</dcterms:created>
  <dcterms:modified xsi:type="dcterms:W3CDTF">2021-01-14T16:50:32Z</dcterms:modified>
</cp:coreProperties>
</file>